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57" r:id="rId2"/>
    <p:sldMasterId id="2147483648" r:id="rId3"/>
    <p:sldMasterId id="2147483664" r:id="rId4"/>
  </p:sldMasterIdLst>
  <p:sldIdLst>
    <p:sldId id="256" r:id="rId5"/>
    <p:sldId id="273" r:id="rId6"/>
    <p:sldId id="269" r:id="rId7"/>
    <p:sldId id="270" r:id="rId8"/>
    <p:sldId id="271" r:id="rId9"/>
    <p:sldId id="274" r:id="rId10"/>
    <p:sldId id="266" r:id="rId11"/>
    <p:sldId id="267" r:id="rId12"/>
    <p:sldId id="268" r:id="rId13"/>
    <p:sldId id="27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48"/>
    <p:restoredTop sz="94649"/>
  </p:normalViewPr>
  <p:slideViewPr>
    <p:cSldViewPr snapToGrid="0" snapToObjects="1" showGuides="1">
      <p:cViewPr varScale="1">
        <p:scale>
          <a:sx n="109" d="100"/>
          <a:sy n="109" d="100"/>
        </p:scale>
        <p:origin x="216" y="6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2309558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3369094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3369094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396449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96449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7422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7422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4964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ocused Text or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7632-CA87-1740-939D-4726862575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38818"/>
            <a:ext cx="10515600" cy="1325563"/>
          </a:xfrm>
        </p:spPr>
        <p:txBody>
          <a:bodyPr>
            <a:normAutofit/>
          </a:bodyPr>
          <a:lstStyle>
            <a:lvl1pPr algn="ctr">
              <a:defRPr sz="7200"/>
            </a:lvl1pPr>
          </a:lstStyle>
          <a:p>
            <a:r>
              <a:rPr lang="en-US" dirty="0"/>
              <a:t>Focused text </a:t>
            </a:r>
            <a:br>
              <a:rPr lang="en-US" dirty="0"/>
            </a:br>
            <a:r>
              <a:rPr lang="en-US" dirty="0"/>
              <a:t>goes here.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C0DA94-5718-9848-8555-BCE9B0BDB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B5E799-FE0E-EF4E-A9DB-2E24D980D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C83A7-B801-C14F-8E73-15FF56442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74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EC238-DEE6-A34D-B6A8-81A1A8405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55E3A1-6BD0-6C4B-BFBE-2A4F5EAAB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CA809F-0AE7-9442-8AB0-8BED069C8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26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4147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505075"/>
            <a:ext cx="6914147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439652" y="1690688"/>
            <a:ext cx="691414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721C450-2626-644D-B79C-77EA4AFBE5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172311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5735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39652" y="1681163"/>
            <a:ext cx="340493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39652" y="2505075"/>
            <a:ext cx="3404937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44590" y="1681163"/>
            <a:ext cx="351079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844590" y="2505075"/>
            <a:ext cx="3510798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8A35E15-55CA-4941-969A-08FFCEA1BF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01376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96448" y="365125"/>
            <a:ext cx="6958939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83060" y="1681163"/>
            <a:ext cx="228383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83060" y="2505075"/>
            <a:ext cx="2283830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14921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14921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58030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058030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F4B2913-F302-B445-8791-6BFBB230E0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1400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6008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675851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451142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1175893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881607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810348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5075"/>
            <a:ext cx="10515600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9788" y="1690688"/>
            <a:ext cx="515778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4335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10/18/19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432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223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Main 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698155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3433179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584"/>
            <a:ext cx="10515600" cy="25063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Transition Slide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547916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318410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9" r:id="rId2"/>
    <p:sldLayoutId id="2147483670" r:id="rId3"/>
    <p:sldLayoutId id="2147483671" r:id="rId4"/>
    <p:sldLayoutId id="214748367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10/18/19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20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61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3400" y="365125"/>
            <a:ext cx="701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43400" y="1825625"/>
            <a:ext cx="701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10/18/19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36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9818D5D-EB7A-0147-9629-7059E4807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Music Assistant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F435C28-F0A8-4449-B563-A09CB77BBA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Daniel </a:t>
            </a:r>
            <a:r>
              <a:rPr lang="en-US" dirty="0" err="1"/>
              <a:t>Griessler</a:t>
            </a:r>
            <a:r>
              <a:rPr lang="en-US" dirty="0"/>
              <a:t>, Dan Levy, and Javier Muñoz</a:t>
            </a:r>
          </a:p>
          <a:p>
            <a:r>
              <a:rPr lang="en-US" dirty="0"/>
              <a:t>October 21, 2019</a:t>
            </a:r>
          </a:p>
        </p:txBody>
      </p:sp>
    </p:spTree>
    <p:extLst>
      <p:ext uri="{BB962C8B-B14F-4D97-AF65-F5344CB8AC3E}">
        <p14:creationId xmlns:p14="http://schemas.microsoft.com/office/powerpoint/2010/main" val="451015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71649-F5FB-BA43-BC48-01768211B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A1F47C-969C-6944-B637-FFCCE71638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Sheet Music &amp; </a:t>
            </a:r>
            <a:r>
              <a:rPr lang="en-US"/>
              <a:t>Pitch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553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0C574-1309-F34A-A336-29AE5CEFA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DE168-AA7B-244E-9C82-4889B1CEF9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Music Assistant</a:t>
            </a:r>
          </a:p>
        </p:txBody>
      </p:sp>
    </p:spTree>
    <p:extLst>
      <p:ext uri="{BB962C8B-B14F-4D97-AF65-F5344CB8AC3E}">
        <p14:creationId xmlns:p14="http://schemas.microsoft.com/office/powerpoint/2010/main" val="1519307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57366-D038-CC41-A509-4DDE7C667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FF53D-704B-1E48-8CFF-3C6820CEC5F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Goal &amp; Features</a:t>
            </a:r>
          </a:p>
        </p:txBody>
      </p:sp>
    </p:spTree>
    <p:extLst>
      <p:ext uri="{BB962C8B-B14F-4D97-AF65-F5344CB8AC3E}">
        <p14:creationId xmlns:p14="http://schemas.microsoft.com/office/powerpoint/2010/main" val="3691754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5C02-4EF2-704C-842E-A68D37C64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/>
              </a:rPr>
              <a:t>Goal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3D67A-B596-E045-9497-DDE494A02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671888"/>
          </a:xfrm>
        </p:spPr>
        <p:txBody>
          <a:bodyPr/>
          <a:lstStyle/>
          <a:p>
            <a:r>
              <a:rPr lang="en-US" dirty="0">
                <a:latin typeface="Verdana"/>
                <a:ea typeface="Verdana"/>
                <a:cs typeface="Verdana"/>
              </a:rPr>
              <a:t>The goal is to help students learn sheet music and improve their singing ability</a:t>
            </a:r>
          </a:p>
          <a:p>
            <a:r>
              <a:rPr lang="en-US" dirty="0">
                <a:latin typeface="Verdana"/>
                <a:ea typeface="Verdana"/>
                <a:cs typeface="Verdana"/>
              </a:rPr>
              <a:t>Design an application that</a:t>
            </a:r>
          </a:p>
          <a:p>
            <a:pPr lvl="1"/>
            <a:r>
              <a:rPr lang="en-US" dirty="0">
                <a:latin typeface="Verdana"/>
                <a:ea typeface="Verdana"/>
                <a:cs typeface="Verdana"/>
              </a:rPr>
              <a:t>Analyzes pitch, duration, dynamic, tempo, rhythm, and phrasing</a:t>
            </a:r>
          </a:p>
          <a:p>
            <a:pPr lvl="1"/>
            <a:r>
              <a:rPr lang="en-US" dirty="0">
                <a:latin typeface="Verdana"/>
                <a:ea typeface="Verdana"/>
                <a:cs typeface="Verdana"/>
              </a:rPr>
              <a:t>Provides dynamic exercises</a:t>
            </a:r>
          </a:p>
          <a:p>
            <a:pPr lvl="1"/>
            <a:r>
              <a:rPr lang="en-US" dirty="0">
                <a:latin typeface="Verdana"/>
                <a:ea typeface="Verdana"/>
                <a:cs typeface="Verdana"/>
              </a:rPr>
              <a:t>Includes a communication tool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125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A1A2D-B490-4C04-8A7D-7DA404812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/>
              </a:rPr>
              <a:t>Core Features for Students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24E4B-84DC-4573-8ED4-DB40F6706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2529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Component that provides playback features and a method to provide real-time, dynamic feedback </a:t>
            </a:r>
          </a:p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Exercises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Statistical analysis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Integrated communication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54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77B10-D5DC-4213-9D64-3CE580231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Impact"/>
              </a:rPr>
              <a:t>Core Features for Teachers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D160C-A210-4E87-936E-F720CF0EA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6718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Create and upload sheet music</a:t>
            </a:r>
          </a:p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Student statistics</a:t>
            </a:r>
          </a:p>
          <a:p>
            <a:pPr marL="514350" indent="-514350">
              <a:buAutoNum type="arabicPeriod"/>
            </a:pPr>
            <a:r>
              <a:rPr lang="en-US" dirty="0">
                <a:latin typeface="Verdana"/>
                <a:ea typeface="Verdana"/>
                <a:cs typeface="Verdana"/>
              </a:rPr>
              <a:t>Integrated communication tool</a:t>
            </a:r>
          </a:p>
        </p:txBody>
      </p:sp>
    </p:spTree>
    <p:extLst>
      <p:ext uri="{BB962C8B-B14F-4D97-AF65-F5344CB8AC3E}">
        <p14:creationId xmlns:p14="http://schemas.microsoft.com/office/powerpoint/2010/main" val="4037491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BCCDD-FABC-8A4A-A606-49F6E8731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&amp; Technologies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A1B18-E3E7-3B4F-9F26-C58403110F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85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5C02-4EF2-704C-842E-A68D37C64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3D67A-B596-E045-9497-DDE494A02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Front-End Languages</a:t>
            </a:r>
          </a:p>
          <a:p>
            <a:pPr lvl="1"/>
            <a:r>
              <a:rPr lang="en-US" dirty="0"/>
              <a:t>HTML 5</a:t>
            </a:r>
          </a:p>
          <a:p>
            <a:pPr lvl="1"/>
            <a:r>
              <a:rPr lang="en-US" dirty="0"/>
              <a:t>CSS 3</a:t>
            </a:r>
          </a:p>
          <a:p>
            <a:pPr lvl="1"/>
            <a:r>
              <a:rPr lang="en-US" dirty="0"/>
              <a:t>ECMAScript 2019 (JavaScript)</a:t>
            </a:r>
          </a:p>
          <a:p>
            <a:r>
              <a:rPr lang="en-US" dirty="0"/>
              <a:t>Back-End Languages</a:t>
            </a:r>
          </a:p>
          <a:p>
            <a:pPr lvl="1"/>
            <a:r>
              <a:rPr lang="en-US" dirty="0" err="1"/>
              <a:t>Node.JSs</a:t>
            </a:r>
            <a:endParaRPr lang="en-US" dirty="0"/>
          </a:p>
          <a:p>
            <a:pPr lvl="1"/>
            <a:r>
              <a:rPr lang="en-US" dirty="0"/>
              <a:t>SQL</a:t>
            </a:r>
          </a:p>
          <a:p>
            <a:pPr lvl="1"/>
            <a:r>
              <a:rPr lang="en-US" dirty="0"/>
              <a:t>NoSQL (Document DB and Realtime DB)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B96B8-BFAF-D94D-8D1D-8EB8B15CC50F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Single Page Application (SPA)</a:t>
            </a:r>
          </a:p>
        </p:txBody>
      </p:sp>
    </p:spTree>
    <p:extLst>
      <p:ext uri="{BB962C8B-B14F-4D97-AF65-F5344CB8AC3E}">
        <p14:creationId xmlns:p14="http://schemas.microsoft.com/office/powerpoint/2010/main" val="229687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5C02-4EF2-704C-842E-A68D37C64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3D67A-B596-E045-9497-DDE494A02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671888"/>
          </a:xfrm>
        </p:spPr>
        <p:txBody>
          <a:bodyPr/>
          <a:lstStyle/>
          <a:p>
            <a:r>
              <a:rPr lang="en-US" dirty="0"/>
              <a:t>React (UI Library)</a:t>
            </a:r>
          </a:p>
          <a:p>
            <a:pPr lvl="1"/>
            <a:r>
              <a:rPr lang="en-US" dirty="0"/>
              <a:t>React Router</a:t>
            </a:r>
          </a:p>
          <a:p>
            <a:pPr lvl="1"/>
            <a:r>
              <a:rPr lang="en-US" dirty="0"/>
              <a:t>Redux</a:t>
            </a:r>
          </a:p>
          <a:p>
            <a:r>
              <a:rPr lang="en-US" dirty="0"/>
              <a:t>SCSS</a:t>
            </a:r>
          </a:p>
          <a:p>
            <a:r>
              <a:rPr lang="en-US" dirty="0" err="1"/>
              <a:t>Express.js</a:t>
            </a:r>
            <a:endParaRPr lang="en-US" dirty="0"/>
          </a:p>
          <a:p>
            <a:r>
              <a:rPr lang="en-US" dirty="0" err="1"/>
              <a:t>TensorFlow.js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415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5C02-4EF2-704C-842E-A68D37C64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3D67A-B596-E045-9497-DDE494A02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Atlassian</a:t>
            </a:r>
          </a:p>
          <a:p>
            <a:pPr lvl="1"/>
            <a:r>
              <a:rPr lang="en-US" dirty="0"/>
              <a:t>Jira</a:t>
            </a:r>
          </a:p>
          <a:p>
            <a:pPr lvl="1"/>
            <a:r>
              <a:rPr lang="en-US" dirty="0"/>
              <a:t>Confluence</a:t>
            </a:r>
          </a:p>
          <a:p>
            <a:r>
              <a:rPr lang="en-US" dirty="0"/>
              <a:t>Git &amp; GitHub</a:t>
            </a:r>
          </a:p>
          <a:p>
            <a:r>
              <a:rPr lang="en-US" dirty="0"/>
              <a:t>Slack</a:t>
            </a:r>
          </a:p>
          <a:p>
            <a:r>
              <a:rPr lang="en-US" dirty="0"/>
              <a:t>Visual Studio Code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B96B8-BFAF-D94D-8D1D-8EB8B15CC50F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Agile Development (Scrum)</a:t>
            </a:r>
          </a:p>
        </p:txBody>
      </p:sp>
    </p:spTree>
    <p:extLst>
      <p:ext uri="{BB962C8B-B14F-4D97-AF65-F5344CB8AC3E}">
        <p14:creationId xmlns:p14="http://schemas.microsoft.com/office/powerpoint/2010/main" val="273863159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/Closing Slide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642E3AA5-EE1A-474D-ADB8-B8037BB3CF3A}" vid="{4238A59E-7966-2243-814F-4830457ECED5}"/>
    </a:ext>
  </a:extLst>
</a:theme>
</file>

<file path=ppt/theme/theme2.xml><?xml version="1.0" encoding="utf-8"?>
<a:theme xmlns:a="http://schemas.openxmlformats.org/drawingml/2006/main" name="Transition/Section Header Slide">
  <a:themeElements>
    <a:clrScheme name="FloridaTech2019">
      <a:dk1>
        <a:srgbClr val="3A3A3A"/>
      </a:dk1>
      <a:lt1>
        <a:srgbClr val="AB946C"/>
      </a:lt1>
      <a:dk2>
        <a:srgbClr val="7700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642E3AA5-EE1A-474D-ADB8-B8037BB3CF3A}" vid="{F0825C3D-1837-2444-A01D-C634CD8CF6B2}"/>
    </a:ext>
  </a:extLst>
</a:theme>
</file>

<file path=ppt/theme/theme3.xml><?xml version="1.0" encoding="utf-8"?>
<a:theme xmlns:a="http://schemas.openxmlformats.org/drawingml/2006/main" name="Main Content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642E3AA5-EE1A-474D-ADB8-B8037BB3CF3A}" vid="{00BC022F-4DDB-424A-9232-236D770B1E6D}"/>
    </a:ext>
  </a:extLst>
</a:theme>
</file>

<file path=ppt/theme/theme4.xml><?xml version="1.0" encoding="utf-8"?>
<a:theme xmlns:a="http://schemas.openxmlformats.org/drawingml/2006/main" name="Sidebar Slides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642E3AA5-EE1A-474D-ADB8-B8037BB3CF3A}" vid="{B4BD178F-B6A4-3F47-88A8-0BADF87906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Closing Slide</Template>
  <TotalTime>33</TotalTime>
  <Words>178</Words>
  <Application>Microsoft Macintosh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Impact</vt:lpstr>
      <vt:lpstr>Verdana</vt:lpstr>
      <vt:lpstr>Cover/Closing Slide</vt:lpstr>
      <vt:lpstr>Transition/Section Header Slide</vt:lpstr>
      <vt:lpstr>Main Content</vt:lpstr>
      <vt:lpstr>Sidebar Slides</vt:lpstr>
      <vt:lpstr>The Music Assistant</vt:lpstr>
      <vt:lpstr>The Project</vt:lpstr>
      <vt:lpstr>Goal</vt:lpstr>
      <vt:lpstr>Core Features for Students</vt:lpstr>
      <vt:lpstr>Core Features for Teachers</vt:lpstr>
      <vt:lpstr>Tools &amp; Technologies</vt:lpstr>
      <vt:lpstr>Programming Languages</vt:lpstr>
      <vt:lpstr>Technologies</vt:lpstr>
      <vt:lpstr>Development Tools</vt:lpstr>
      <vt:lpstr>Demo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Daniel Levy</dc:creator>
  <cp:lastModifiedBy>Daniel Levy</cp:lastModifiedBy>
  <cp:revision>1</cp:revision>
  <dcterms:created xsi:type="dcterms:W3CDTF">2019-10-14T18:05:54Z</dcterms:created>
  <dcterms:modified xsi:type="dcterms:W3CDTF">2019-10-18T23:24:09Z</dcterms:modified>
</cp:coreProperties>
</file>

<file path=docProps/thumbnail.jpeg>
</file>